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2" r:id="rId2"/>
    <p:sldId id="257" r:id="rId3"/>
    <p:sldId id="259" r:id="rId4"/>
    <p:sldId id="260" r:id="rId5"/>
    <p:sldId id="258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98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18"/>
    <p:restoredTop sz="94304"/>
  </p:normalViewPr>
  <p:slideViewPr>
    <p:cSldViewPr snapToGrid="0" snapToObjects="1">
      <p:cViewPr>
        <p:scale>
          <a:sx n="77" d="100"/>
          <a:sy n="77" d="100"/>
        </p:scale>
        <p:origin x="3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10.png>
</file>

<file path=ppt/media/image11.tiff>
</file>

<file path=ppt/media/image12.png>
</file>

<file path=ppt/media/image13.tiff>
</file>

<file path=ppt/media/image14.tiff>
</file>

<file path=ppt/media/image15.png>
</file>

<file path=ppt/media/image16.tiff>
</file>

<file path=ppt/media/image17.png>
</file>

<file path=ppt/media/image18.tiff>
</file>

<file path=ppt/media/image19.png>
</file>

<file path=ppt/media/image2.png>
</file>

<file path=ppt/media/image20.jpg>
</file>

<file path=ppt/media/image3.jpg>
</file>

<file path=ppt/media/image4.tiff>
</file>

<file path=ppt/media/image5.jpg>
</file>

<file path=ppt/media/image6.tiff>
</file>

<file path=ppt/media/image7.tif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A1237-4F84-784B-8954-A9ACA877E53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AB73F-0890-1E45-9A06-C78581194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03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37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9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60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20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12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557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84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05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31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16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63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226E7-7E0F-624B-BC9E-F7D205F8800C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16554-0672-8B49-BDAC-5C638E0F0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36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jpg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tiff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1" y="-182880"/>
            <a:ext cx="9470644" cy="61669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645" y="5738368"/>
            <a:ext cx="3278038" cy="77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709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3" r="-3" b="10017"/>
          <a:stretch/>
        </p:blipFill>
        <p:spPr>
          <a:xfrm>
            <a:off x="5162052" y="3272588"/>
            <a:ext cx="6105382" cy="35854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1883" b="-1"/>
          <a:stretch/>
        </p:blipFill>
        <p:spPr>
          <a:xfrm>
            <a:off x="20" y="9"/>
            <a:ext cx="7279893" cy="3895335"/>
          </a:xfrm>
          <a:custGeom>
            <a:avLst/>
            <a:gdLst>
              <a:gd name="connsiteX0" fmla="*/ 0 w 7279913"/>
              <a:gd name="connsiteY0" fmla="*/ 0 h 3895335"/>
              <a:gd name="connsiteX1" fmla="*/ 7279913 w 7279913"/>
              <a:gd name="connsiteY1" fmla="*/ 0 h 3895335"/>
              <a:gd name="connsiteX2" fmla="*/ 7279913 w 7279913"/>
              <a:gd name="connsiteY2" fmla="*/ 3116976 h 3895335"/>
              <a:gd name="connsiteX3" fmla="*/ 5011287 w 7279913"/>
              <a:gd name="connsiteY3" fmla="*/ 3116976 h 3895335"/>
              <a:gd name="connsiteX4" fmla="*/ 5011287 w 7279913"/>
              <a:gd name="connsiteY4" fmla="*/ 3895335 h 3895335"/>
              <a:gd name="connsiteX5" fmla="*/ 0 w 7279913"/>
              <a:gd name="connsiteY5" fmla="*/ 3895335 h 3895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3" r="5374" b="-1"/>
          <a:stretch/>
        </p:blipFill>
        <p:spPr>
          <a:xfrm>
            <a:off x="7458302" y="-22547"/>
            <a:ext cx="3809132" cy="31395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11178" r="17176" b="-2"/>
          <a:stretch/>
        </p:blipFill>
        <p:spPr>
          <a:xfrm>
            <a:off x="1" y="4065775"/>
            <a:ext cx="5001186" cy="279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008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9284" b="-2"/>
          <a:stretch/>
        </p:blipFill>
        <p:spPr>
          <a:xfrm>
            <a:off x="517134" y="321732"/>
            <a:ext cx="3782595" cy="6214533"/>
          </a:xfrm>
          <a:prstGeom prst="rect">
            <a:avLst/>
          </a:prstGeom>
        </p:spPr>
      </p:pic>
      <p:pic>
        <p:nvPicPr>
          <p:cNvPr id="5" name="Picture 4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" r="74510" b="-1"/>
          <a:stretch/>
        </p:blipFill>
        <p:spPr>
          <a:xfrm>
            <a:off x="4028537" y="321732"/>
            <a:ext cx="3777025" cy="62145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4" r="6741" b="-2"/>
          <a:stretch/>
        </p:blipFill>
        <p:spPr>
          <a:xfrm>
            <a:off x="7805562" y="321732"/>
            <a:ext cx="3822924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5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hape 24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176433" y="1683068"/>
            <a:ext cx="5372100" cy="3491864"/>
          </a:xfrm>
          <a:prstGeom prst="rect">
            <a:avLst/>
          </a:prstGeom>
          <a:noFill/>
        </p:spPr>
      </p:pic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6" y="749666"/>
            <a:ext cx="5372099" cy="535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24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663" r="2443" b="-4"/>
          <a:stretch/>
        </p:blipFill>
        <p:spPr>
          <a:xfrm>
            <a:off x="7534654" y="3511296"/>
            <a:ext cx="4657346" cy="33467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4189" r="-3" b="-3"/>
          <a:stretch/>
        </p:blipFill>
        <p:spPr>
          <a:xfrm>
            <a:off x="7534656" y="1"/>
            <a:ext cx="4657344" cy="33467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4238" r="-1" b="4570"/>
          <a:stretch/>
        </p:blipFill>
        <p:spPr>
          <a:xfrm>
            <a:off x="-1" y="10"/>
            <a:ext cx="737005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528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7B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3442553" cy="2788074"/>
          </a:xfrm>
          <a:prstGeom prst="rect">
            <a:avLst/>
          </a:prstGeom>
          <a:solidFill>
            <a:schemeClr val="bg1"/>
          </a:solidFill>
          <a:ln>
            <a:solidFill>
              <a:srgbClr val="FF4D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487090"/>
            <a:ext cx="3588171" cy="589788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3442553" cy="2788074"/>
          </a:xfrm>
          <a:prstGeom prst="rect">
            <a:avLst/>
          </a:prstGeom>
          <a:solidFill>
            <a:schemeClr val="bg1"/>
          </a:solidFill>
          <a:ln>
            <a:solidFill>
              <a:srgbClr val="FF4D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5524" y="487090"/>
            <a:ext cx="3588174" cy="589788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25605"/>
          <a:stretch/>
        </p:blipFill>
        <p:spPr>
          <a:xfrm>
            <a:off x="8303159" y="1646082"/>
            <a:ext cx="3252903" cy="33379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14" b="14611"/>
          <a:stretch/>
        </p:blipFill>
        <p:spPr>
          <a:xfrm>
            <a:off x="622549" y="3880591"/>
            <a:ext cx="3104943" cy="220683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5215" y="1742131"/>
            <a:ext cx="3252903" cy="32529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9" b="8275"/>
          <a:stretch/>
        </p:blipFill>
        <p:spPr>
          <a:xfrm>
            <a:off x="622549" y="678707"/>
            <a:ext cx="3122143" cy="240517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151605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57" y="235426"/>
            <a:ext cx="6254760" cy="63482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533" y="5811520"/>
            <a:ext cx="3278038" cy="772160"/>
          </a:xfrm>
          <a:prstGeom prst="rect">
            <a:avLst/>
          </a:prstGeom>
        </p:spPr>
      </p:pic>
      <p:pic>
        <p:nvPicPr>
          <p:cNvPr id="7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2977" y="2824915"/>
            <a:ext cx="5155455" cy="2777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22" b="14119"/>
          <a:stretch/>
        </p:blipFill>
        <p:spPr>
          <a:xfrm>
            <a:off x="6682977" y="235426"/>
            <a:ext cx="5171151" cy="234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70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Karaoke Songs</dc:title>
  <dc:creator>Charles Severance</dc:creator>
  <cp:lastModifiedBy>Charles Severance</cp:lastModifiedBy>
  <cp:revision>10</cp:revision>
  <dcterms:created xsi:type="dcterms:W3CDTF">2017-06-14T10:37:48Z</dcterms:created>
  <dcterms:modified xsi:type="dcterms:W3CDTF">2017-06-15T00:18:17Z</dcterms:modified>
</cp:coreProperties>
</file>

<file path=docProps/thumbnail.jpeg>
</file>